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3" autoAdjust="0"/>
    <p:restoredTop sz="84554" autoAdjust="0"/>
  </p:normalViewPr>
  <p:slideViewPr>
    <p:cSldViewPr snapToGrid="0">
      <p:cViewPr varScale="1">
        <p:scale>
          <a:sx n="63" d="100"/>
          <a:sy n="63" d="100"/>
        </p:scale>
        <p:origin x="102" y="6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43775-B581-45D4-BD37-34A33FAF51B3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C8BB-1E23-433C-BFD9-8C5D5D662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114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96E78-263F-4938-B48A-77F8BDCD4169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03CBD-80C2-47F2-9D0A-77940FA0A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3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03CBD-80C2-47F2-9D0A-77940FA0A0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6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03CBD-80C2-47F2-9D0A-77940FA0A0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3F15-4FA7-42DA-979B-37BCD7FAD4C3}" type="datetime1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F0C9-B15F-473A-8DD4-B1D3941D1E11}" type="datetime1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7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3852-A0DE-4E06-B4DB-1946143F1477}" type="datetime1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0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‹#›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2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832F-0178-4890-8BE8-53C2FD11E3DE}" type="datetime1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013C-CE06-485C-B995-EA31CFBC11CF}" type="datetime1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3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867F-ABD4-4C7D-A4D6-E19B75478CC1}" type="datetime1">
              <a:rPr lang="en-US" smtClean="0"/>
              <a:t>9/4/2013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1CAAF-FDB0-48E7-A75C-B1392FD00667}" type="datetime1">
              <a:rPr lang="en-US" smtClean="0"/>
              <a:t>9/4/2013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F4EF9-E10D-48C8-A3EE-D7C58AF8FDE7}" type="datetime1">
              <a:rPr lang="en-US" smtClean="0"/>
              <a:t>9/4/2013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1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692C7-3033-4EED-B658-940DF0687D6E}" type="datetime1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0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DB2D-164A-4150-914E-57F8BCD5238F}" type="datetime1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37EA9-FAEB-4B33-AC7A-F75D26958FE2}" type="datetime1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6B571-95F7-4654-9DC4-92BAFD1CF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04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Registration for Particle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Derin Sevenler</a:t>
            </a:r>
          </a:p>
          <a:p>
            <a:r>
              <a:rPr lang="en-US" dirty="0" smtClean="0"/>
              <a:t>Group meeting 9/4/13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count nanoparticles </a:t>
            </a:r>
            <a:r>
              <a:rPr lang="en-US" dirty="0" smtClean="0"/>
              <a:t>of unknown size </a:t>
            </a:r>
            <a:r>
              <a:rPr lang="en-US" dirty="0" smtClean="0"/>
              <a:t>– </a:t>
            </a:r>
            <a:r>
              <a:rPr lang="en-US" dirty="0" smtClean="0"/>
              <a:t>particle size is a measurement, rather than a filter</a:t>
            </a:r>
          </a:p>
          <a:p>
            <a:r>
              <a:rPr lang="en-US" dirty="0" smtClean="0"/>
              <a:t>Some spots result in negative counts – what’s going on?</a:t>
            </a:r>
          </a:p>
          <a:p>
            <a:r>
              <a:rPr lang="en-US" dirty="0" smtClean="0"/>
              <a:t>The correct intensity threshold is not the same for all images?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2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brightness effects SIFT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52" y="2003505"/>
            <a:ext cx="3176364" cy="22861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3</a:t>
            </a:fld>
            <a:r>
              <a:rPr lang="en-US" smtClean="0"/>
              <a:t>/10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76" y="2003506"/>
            <a:ext cx="3176364" cy="228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03506"/>
            <a:ext cx="3176364" cy="228615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602479"/>
            <a:ext cx="10515600" cy="1574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Maximum brightness   4096		       5000 			6000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Particle Counts	   505			       321			246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offset with </a:t>
            </a:r>
            <a:r>
              <a:rPr lang="en-US" b="1" i="1" dirty="0"/>
              <a:t>Phase </a:t>
            </a:r>
            <a:r>
              <a:rPr lang="en-US" b="1" i="1" dirty="0" smtClean="0"/>
              <a:t>Correlation</a:t>
            </a:r>
          </a:p>
          <a:p>
            <a:r>
              <a:rPr lang="en-US" dirty="0" smtClean="0"/>
              <a:t>A </a:t>
            </a:r>
            <a:r>
              <a:rPr lang="en-US" dirty="0" smtClean="0"/>
              <a:t>displacement in ‘real’ space corresponds to a ‘phase shift’ in Fourier-space.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4</a:t>
            </a:fld>
            <a:r>
              <a:rPr lang="en-US" dirty="0" smtClean="0"/>
              <a:t>/10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27" y="1890078"/>
            <a:ext cx="6030778" cy="44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offset angle by performing PC over a range of angles</a:t>
            </a:r>
            <a:endParaRPr lang="en-US" dirty="0"/>
          </a:p>
        </p:txBody>
      </p:sp>
      <p:pic>
        <p:nvPicPr>
          <p:cNvPr id="5" name="alignment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663" y="1936855"/>
            <a:ext cx="5802313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1" y="2599054"/>
            <a:ext cx="4332515" cy="30269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t>5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spot in the composite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Circle detection is performed only once (instead of twice)</a:t>
            </a:r>
          </a:p>
          <a:p>
            <a:r>
              <a:rPr lang="en-US" dirty="0" smtClean="0"/>
              <a:t>Precisely the same region is cropped in both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6</a:t>
            </a:fld>
            <a:r>
              <a:rPr lang="en-US" smtClean="0"/>
              <a:t>/10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87" y="2880359"/>
            <a:ext cx="3478953" cy="2609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06" y="3338670"/>
            <a:ext cx="3478953" cy="2609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25" y="3747135"/>
            <a:ext cx="3478953" cy="2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 smtClean="0"/>
                  <a:t>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 smtClean="0"/>
                  <a:t> to correlate particles between pre and post images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particle in the post image, find the nearest particle in the pre image.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7</a:t>
            </a:fld>
            <a:r>
              <a:rPr lang="en-US" smtClean="0"/>
              <a:t>/10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3" y="2687475"/>
            <a:ext cx="4853336" cy="3433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19" y="2643929"/>
            <a:ext cx="4993648" cy="35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aggregate numbers is tricky, especially without histogram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8</a:t>
            </a:fld>
            <a:r>
              <a:rPr lang="en-US" smtClean="0"/>
              <a:t>/10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690688"/>
            <a:ext cx="3672839" cy="367283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79" y="1690688"/>
            <a:ext cx="3676407" cy="367640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22960" y="5363527"/>
            <a:ext cx="10515600" cy="71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smtClean="0"/>
              <a:t>PRE					POST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659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test</a:t>
            </a:r>
          </a:p>
          <a:p>
            <a:r>
              <a:rPr lang="en-US" dirty="0" smtClean="0"/>
              <a:t>Integrate </a:t>
            </a:r>
            <a:r>
              <a:rPr lang="en-US" dirty="0"/>
              <a:t>with analysis </a:t>
            </a:r>
            <a:r>
              <a:rPr lang="en-US" dirty="0" smtClean="0"/>
              <a:t>workflow</a:t>
            </a:r>
            <a:endParaRPr lang="en-US" dirty="0"/>
          </a:p>
          <a:p>
            <a:r>
              <a:rPr lang="en-US" dirty="0" smtClean="0"/>
              <a:t>First application – Rolling Circle Amplification</a:t>
            </a:r>
          </a:p>
          <a:p>
            <a:pPr lvl="1"/>
            <a:r>
              <a:rPr lang="en-US" dirty="0" smtClean="0"/>
              <a:t>Particle size vs. amplification time</a:t>
            </a:r>
          </a:p>
          <a:p>
            <a:pPr lvl="1"/>
            <a:r>
              <a:rPr lang="en-US" dirty="0" smtClean="0"/>
              <a:t>Sensitivity &amp; specificity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B571-95F7-4654-9DC4-92BAFD1CF47F}" type="slidenum">
              <a:rPr lang="en-US" smtClean="0"/>
              <a:pPr/>
              <a:t>9</a:t>
            </a:fld>
            <a:r>
              <a:rPr lang="en-US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6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187</Words>
  <Application>Microsoft Office PowerPoint</Application>
  <PresentationFormat>Widescreen</PresentationFormat>
  <Paragraphs>38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Image Registration for Particle Detection</vt:lpstr>
      <vt:lpstr>Motivation</vt:lpstr>
      <vt:lpstr>Overall brightness effects SIFT</vt:lpstr>
      <vt:lpstr>Image Registration</vt:lpstr>
      <vt:lpstr>Determine offset angle by performing PC over a range of angles</vt:lpstr>
      <vt:lpstr>Find the spot in the composite image</vt:lpstr>
      <vt:lpstr>Use (x,y,θ) to correlate particles between pre and post images</vt:lpstr>
      <vt:lpstr>Comparing aggregate numbers is tricky, especially without histogram filtering</vt:lpstr>
      <vt:lpstr>Next steps: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Image Registration</dc:title>
  <dc:creator>Derin Sevenler</dc:creator>
  <cp:lastModifiedBy>Derin Sevenler</cp:lastModifiedBy>
  <cp:revision>12</cp:revision>
  <dcterms:created xsi:type="dcterms:W3CDTF">2013-09-04T02:47:58Z</dcterms:created>
  <dcterms:modified xsi:type="dcterms:W3CDTF">2013-09-04T13:27:54Z</dcterms:modified>
</cp:coreProperties>
</file>